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7" r:id="rId4"/>
    <p:sldId id="269" r:id="rId5"/>
    <p:sldId id="270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082"/>
    <a:srgbClr val="A6C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60" autoAdjust="0"/>
    <p:restoredTop sz="94660"/>
  </p:normalViewPr>
  <p:slideViewPr>
    <p:cSldViewPr snapToGrid="0">
      <p:cViewPr>
        <p:scale>
          <a:sx n="100" d="100"/>
          <a:sy n="100" d="100"/>
        </p:scale>
        <p:origin x="668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4719D-2EAD-42FE-B9AD-6F36D371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7BD666-260C-4FC4-80A0-303F5A5EF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05443-90E0-47DA-95F4-0B11E467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9251D-ACD0-4E17-AB8D-BA2EB294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F93D6-3207-4F8D-981E-3FDE963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5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E219E-D7A4-4D08-AB62-14F1CADA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41EBEE-3B2B-48AE-89BC-EE12EABE9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18BD7-7F99-4E67-90B3-8787A1A9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6A31B-DADA-4DB9-BB87-AEF863E9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BF55D-B82E-4C4B-842E-51B7862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4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79E6B2-096D-405B-B228-579A88663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752C69-CA80-449E-8E85-0A68013B5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292FC-853E-4299-A32C-F7BE3167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CBD82-285C-420C-9E9F-ACC50302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DEDAC-6030-428A-A73A-15338E5B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8263D-CC20-461A-B733-DC194447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D9F00-0C26-4A3E-BBC5-D445D978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19F5A-515C-4998-811F-B250409A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2B10A-7F59-4FC4-9C0B-B8CE20FB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4908-9252-427E-860D-B4B5909A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FD52F-FC16-4CF2-AF3F-AFBEE7F87106}"/>
              </a:ext>
            </a:extLst>
          </p:cNvPr>
          <p:cNvSpPr txBox="1"/>
          <p:nvPr userDrawn="1"/>
        </p:nvSpPr>
        <p:spPr>
          <a:xfrm>
            <a:off x="5429250" y="919301"/>
            <a:ext cx="6762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발라 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</a:p>
          <a:p>
            <a:pPr algn="r"/>
            <a:r>
              <a:rPr lang="ko-KR" altLang="en-US" sz="1100" dirty="0">
                <a:solidFill>
                  <a:srgbClr val="F09082"/>
                </a:solidFill>
              </a:rPr>
              <a:t>더 궁금한 점이나 제품의 위치는 직원을 불러주세요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8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BA087-D5CA-4038-981C-8067E83B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0A80DF-B688-4346-B247-14168C8A3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B2B5C-DAD4-42D6-BC2B-4DF0F7AD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FC8AE-E649-486B-8232-D08F2D85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DA0DB-BF71-4EFF-AF3B-984D2F38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0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48305-4571-4A1B-80A1-EFF20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7C220-0549-4CCC-8D02-007849E6B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B2DABB-6FBC-4F16-A715-55CC858DF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EB0C1-DBD2-4867-B776-FD5D384F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BB6EE-1D23-4CE1-9957-8D913826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44CB4-8926-47E0-891C-43593688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B3929-EDBD-4FF1-A522-B122C893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B424B-7D20-4CB2-8566-734B1746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7C536-024E-4EF8-A36C-783AFC6AF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3B359-A057-4AD6-9448-403DB2094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897437-8B8D-4D00-8335-AED44DCA6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00A618-0465-4367-A296-39BAA111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A30C2-646F-4324-AE50-49E61548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202369-DFE2-422B-9159-40C20D08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7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4D295-0FAD-419B-8A53-1DFDB5A6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420916-8282-46F2-8FFD-EC8FCB40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808978-AD99-4F84-8619-6F583B62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BDDEF6-D5EE-4991-AA3B-5D95C701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006E2F-CA51-4151-8A98-20C29400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8B387-9C98-4882-A5C2-7BF5F2F7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1BFF7-C271-4258-98A1-3E206BD3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4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D6CE5-BE3C-47ED-A523-17F1ECB0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99871F-F9A2-4809-8FE4-9686F4B4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859A0A-23DF-4D5F-B87B-FD9D3E567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7A2D2-B9AD-40AC-8C47-111ADC6F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3D234-90CA-45FB-83CF-508EADFF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0B0CE-362E-445F-A346-3AE4E83D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6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4359-12D6-4DAE-9701-410EC8E1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81B820-EC60-41A6-9AA4-E5ACDA8C0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B6EA0-6498-4DDB-9EEC-14369F35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8F6B2-D81C-4CCE-9B01-4CFECA60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FB0E8-0D0B-412F-85C3-A9F4ED3E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367959-7E41-436A-B51B-9B38C8C1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7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8B71F9-1C49-4084-A31F-1EABC75A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51D54-2CEF-465C-BE9B-1446FFE77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812F9-7F4A-45A7-AA6B-58A1427FB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3C26-EDD3-4385-BF90-01BFD3CB6BC6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528C8-B636-4974-8C41-17F7D45AD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12CB8-CCCC-4A5D-A25B-8EA0E4855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7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971A15-4E91-4A81-93D6-9B230E707293}"/>
              </a:ext>
            </a:extLst>
          </p:cNvPr>
          <p:cNvSpPr txBox="1"/>
          <p:nvPr/>
        </p:nvSpPr>
        <p:spPr>
          <a:xfrm>
            <a:off x="105936" y="239086"/>
            <a:ext cx="586929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스킨케어 단계</a:t>
            </a:r>
            <a:endParaRPr lang="en-US" altLang="ko-KR" sz="3200" dirty="0">
              <a:solidFill>
                <a:schemeClr val="bg1"/>
              </a:solidFill>
              <a:highlight>
                <a:srgbClr val="A6CD48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세안 후 물기를 닦지 않은 채</a:t>
            </a:r>
            <a:endParaRPr lang="en-US" altLang="ko-KR" dirty="0"/>
          </a:p>
          <a:p>
            <a:r>
              <a:rPr lang="ko-KR" altLang="en-US" dirty="0"/>
              <a:t>가벼운 </a:t>
            </a:r>
            <a:r>
              <a:rPr lang="ko-KR" altLang="en-US" dirty="0" err="1">
                <a:solidFill>
                  <a:srgbClr val="F09082"/>
                </a:solidFill>
              </a:rPr>
              <a:t>미스트</a:t>
            </a:r>
            <a:r>
              <a:rPr lang="ko-KR" altLang="en-US" dirty="0" err="1"/>
              <a:t>를</a:t>
            </a:r>
            <a:r>
              <a:rPr lang="ko-KR" altLang="en-US" dirty="0"/>
              <a:t> 뿌려주면</a:t>
            </a:r>
            <a:endParaRPr lang="en-US" altLang="ko-KR" dirty="0"/>
          </a:p>
          <a:p>
            <a:r>
              <a:rPr lang="ko-KR" altLang="en-US" dirty="0"/>
              <a:t>수분이 날아가는 것을 막을 수 있어요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09082"/>
                </a:solidFill>
              </a:rPr>
              <a:t>묽은 제형</a:t>
            </a:r>
            <a:r>
              <a:rPr lang="en-US" altLang="ko-KR" dirty="0"/>
              <a:t>(</a:t>
            </a: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r>
              <a:rPr lang="en-US" altLang="ko-KR" dirty="0"/>
              <a:t>)</a:t>
            </a:r>
            <a:r>
              <a:rPr lang="ko-KR" altLang="en-US" dirty="0"/>
              <a:t>부터 바르고</a:t>
            </a:r>
            <a:endParaRPr lang="en-US" altLang="ko-KR" dirty="0"/>
          </a:p>
          <a:p>
            <a:r>
              <a:rPr lang="ko-KR" altLang="en-US" dirty="0" err="1">
                <a:solidFill>
                  <a:srgbClr val="F09082"/>
                </a:solidFill>
              </a:rPr>
              <a:t>꾸덕한</a:t>
            </a:r>
            <a:r>
              <a:rPr lang="ko-KR" altLang="en-US" dirty="0">
                <a:solidFill>
                  <a:srgbClr val="F09082"/>
                </a:solidFill>
              </a:rPr>
              <a:t> 제형</a:t>
            </a:r>
            <a:r>
              <a:rPr lang="en-US" altLang="ko-KR" dirty="0"/>
              <a:t>(</a:t>
            </a:r>
            <a:r>
              <a:rPr lang="ko-KR" altLang="en-US" dirty="0"/>
              <a:t>보습크림 등</a:t>
            </a:r>
            <a:r>
              <a:rPr lang="en-US" altLang="ko-KR" dirty="0"/>
              <a:t>)</a:t>
            </a:r>
            <a:r>
              <a:rPr lang="ko-KR" altLang="en-US" dirty="0"/>
              <a:t>은 마지막에 발라주세요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필요에 따라</a:t>
            </a:r>
            <a:r>
              <a:rPr lang="en-US" altLang="ko-KR" dirty="0"/>
              <a:t>, </a:t>
            </a:r>
            <a:r>
              <a:rPr lang="ko-KR" altLang="en-US" dirty="0"/>
              <a:t>기호에 맞게</a:t>
            </a:r>
            <a:r>
              <a:rPr lang="en-US" altLang="ko-KR" dirty="0"/>
              <a:t> </a:t>
            </a:r>
            <a:r>
              <a:rPr lang="ko-KR" altLang="en-US" dirty="0"/>
              <a:t>일부 </a:t>
            </a:r>
            <a:r>
              <a:rPr lang="ko-KR" altLang="en-US" dirty="0" err="1"/>
              <a:t>생략하셔도</a:t>
            </a:r>
            <a:r>
              <a:rPr lang="ko-KR" altLang="en-US" dirty="0"/>
              <a:t> 무방합니다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앰플</a:t>
            </a:r>
            <a:r>
              <a:rPr lang="en-US" altLang="ko-KR" dirty="0"/>
              <a:t>/</a:t>
            </a:r>
            <a:r>
              <a:rPr lang="ko-KR" altLang="en-US" dirty="0" err="1"/>
              <a:t>세럼</a:t>
            </a:r>
            <a:r>
              <a:rPr lang="en-US" altLang="ko-KR" dirty="0"/>
              <a:t>/</a:t>
            </a:r>
            <a:r>
              <a:rPr lang="ko-KR" altLang="en-US" dirty="0"/>
              <a:t>에센스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아이크림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수분</a:t>
            </a:r>
            <a:r>
              <a:rPr lang="en-US" altLang="ko-KR" dirty="0"/>
              <a:t>/</a:t>
            </a:r>
            <a:r>
              <a:rPr lang="ko-KR" altLang="en-US" dirty="0"/>
              <a:t>영양 크림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자외선 차단제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72532-9F8D-4C43-AA39-EA60935EE376}"/>
              </a:ext>
            </a:extLst>
          </p:cNvPr>
          <p:cNvSpPr txBox="1"/>
          <p:nvPr/>
        </p:nvSpPr>
        <p:spPr>
          <a:xfrm>
            <a:off x="6216771" y="1556051"/>
            <a:ext cx="586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제품의 적당량을 손등에 올린 뒤 기울였을 때</a:t>
            </a:r>
            <a:endParaRPr lang="en-US" altLang="ko-KR" dirty="0"/>
          </a:p>
          <a:p>
            <a:r>
              <a:rPr lang="ko-KR" altLang="en-US" dirty="0">
                <a:solidFill>
                  <a:srgbClr val="F09082"/>
                </a:solidFill>
              </a:rPr>
              <a:t>먼저 떨어지는 제품</a:t>
            </a:r>
            <a:r>
              <a:rPr lang="ko-KR" altLang="en-US" dirty="0"/>
              <a:t>이 묽은 제형이라고 보시면 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2AB87C-AFFB-4653-86C7-25733F3B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61" y="2507502"/>
            <a:ext cx="5643112" cy="25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2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91D3B-1082-4BB6-8D20-3B5F4EC173EC}"/>
              </a:ext>
            </a:extLst>
          </p:cNvPr>
          <p:cNvSpPr txBox="1"/>
          <p:nvPr/>
        </p:nvSpPr>
        <p:spPr>
          <a:xfrm>
            <a:off x="105936" y="210331"/>
            <a:ext cx="58692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건성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?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복합성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?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지성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?</a:t>
            </a: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피부타입을 </a:t>
            </a:r>
            <a:r>
              <a:rPr lang="ko-KR" altLang="en-US" sz="2800" dirty="0" err="1">
                <a:solidFill>
                  <a:schemeClr val="bg1"/>
                </a:solidFill>
                <a:highlight>
                  <a:srgbClr val="A6CD48"/>
                </a:highlight>
              </a:rPr>
              <a:t>모르겠어요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!</a:t>
            </a:r>
          </a:p>
          <a:p>
            <a:endParaRPr lang="en-US" altLang="ko-KR" dirty="0"/>
          </a:p>
          <a:p>
            <a:r>
              <a:rPr lang="ko-KR" altLang="en-US" sz="1600" b="1" dirty="0">
                <a:solidFill>
                  <a:schemeClr val="bg1"/>
                </a:solidFill>
                <a:highlight>
                  <a:srgbClr val="F09082"/>
                </a:highlight>
              </a:rPr>
              <a:t>세안 후를 생각해보세요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F09082"/>
                </a:highlight>
              </a:rPr>
              <a:t>!</a:t>
            </a:r>
          </a:p>
          <a:p>
            <a:endParaRPr lang="en-US" altLang="ko-KR" sz="1600" b="1" dirty="0">
              <a:solidFill>
                <a:schemeClr val="bg1"/>
              </a:solidFill>
              <a:highlight>
                <a:srgbClr val="A6CD48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건성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전체적으로 얼굴이 </a:t>
            </a:r>
            <a:r>
              <a:rPr lang="ko-KR" altLang="en-US" sz="1600" dirty="0" err="1">
                <a:solidFill>
                  <a:srgbClr val="F09082"/>
                </a:solidFill>
              </a:rPr>
              <a:t>땡겨요</a:t>
            </a:r>
            <a:r>
              <a:rPr lang="en-US" altLang="ko-KR" sz="1600" dirty="0"/>
              <a:t>. </a:t>
            </a:r>
            <a:r>
              <a:rPr lang="ko-KR" altLang="en-US" sz="1600" dirty="0"/>
              <a:t>건조한 느낌이 있어요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하얀색 각질이 일어나요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겉 피부가 </a:t>
            </a:r>
            <a:r>
              <a:rPr lang="ko-KR" altLang="en-US" sz="1600" dirty="0">
                <a:solidFill>
                  <a:srgbClr val="F09082"/>
                </a:solidFill>
              </a:rPr>
              <a:t>거칠어요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복합성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T</a:t>
            </a:r>
            <a:r>
              <a:rPr lang="ko-KR" altLang="en-US" sz="1600" dirty="0"/>
              <a:t>존</a:t>
            </a:r>
            <a:r>
              <a:rPr lang="en-US" altLang="ko-KR" sz="1600" dirty="0"/>
              <a:t>(</a:t>
            </a:r>
            <a:r>
              <a:rPr lang="ko-KR" altLang="en-US" sz="1600" dirty="0"/>
              <a:t>이마와 </a:t>
            </a:r>
            <a:r>
              <a:rPr lang="ko-KR" altLang="en-US" sz="1600" dirty="0" err="1"/>
              <a:t>코라인</a:t>
            </a:r>
            <a:r>
              <a:rPr lang="en-US" altLang="ko-KR" sz="1600" dirty="0"/>
              <a:t>)</a:t>
            </a:r>
            <a:r>
              <a:rPr lang="ko-KR" altLang="en-US" sz="1600" dirty="0"/>
              <a:t>이 기름져요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페이스라인</a:t>
            </a:r>
            <a:r>
              <a:rPr lang="en-US" altLang="ko-KR" sz="1600" dirty="0"/>
              <a:t>(U</a:t>
            </a:r>
            <a:r>
              <a:rPr lang="ko-KR" altLang="en-US" sz="1600" dirty="0"/>
              <a:t>라인</a:t>
            </a:r>
            <a:r>
              <a:rPr lang="en-US" altLang="ko-KR" sz="1600" dirty="0"/>
              <a:t>, </a:t>
            </a:r>
            <a:r>
              <a:rPr lang="ko-KR" altLang="en-US" sz="1600" dirty="0"/>
              <a:t>입주변과 턱</a:t>
            </a:r>
            <a:r>
              <a:rPr lang="en-US" altLang="ko-KR" sz="1600" dirty="0"/>
              <a:t>, </a:t>
            </a:r>
            <a:r>
              <a:rPr lang="ko-KR" altLang="en-US" sz="1600" dirty="0"/>
              <a:t>볼 등</a:t>
            </a:r>
            <a:r>
              <a:rPr lang="en-US" altLang="ko-KR" sz="1600" dirty="0"/>
              <a:t>)</a:t>
            </a:r>
            <a:r>
              <a:rPr lang="ko-KR" altLang="en-US" sz="1600" dirty="0"/>
              <a:t>은 건조해요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지성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전반적으로 건조하다는 느낌보다는 </a:t>
            </a:r>
            <a:r>
              <a:rPr lang="ko-KR" altLang="en-US" sz="1600" dirty="0">
                <a:solidFill>
                  <a:srgbClr val="F09082"/>
                </a:solidFill>
              </a:rPr>
              <a:t>기름</a:t>
            </a:r>
            <a:r>
              <a:rPr lang="ko-KR" altLang="en-US" sz="1600" dirty="0"/>
              <a:t>이 많아요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평소 기름종이를 많이 사용해요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rgbClr val="F09082"/>
                </a:solidFill>
              </a:rPr>
              <a:t>속 </a:t>
            </a:r>
            <a:r>
              <a:rPr lang="ko-KR" altLang="en-US" sz="1600" dirty="0" err="1">
                <a:solidFill>
                  <a:srgbClr val="F09082"/>
                </a:solidFill>
              </a:rPr>
              <a:t>땡김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있어요</a:t>
            </a:r>
            <a:r>
              <a:rPr lang="en-US" altLang="ko-KR" sz="1600" dirty="0"/>
              <a:t>. = </a:t>
            </a:r>
            <a:r>
              <a:rPr lang="ko-KR" altLang="en-US" sz="1600" dirty="0"/>
              <a:t>수분 부족형 지성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민감성 피부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새로운 제품을 사용했을 때 </a:t>
            </a:r>
            <a:r>
              <a:rPr lang="ko-KR" altLang="en-US" sz="1600" dirty="0">
                <a:solidFill>
                  <a:srgbClr val="F09082"/>
                </a:solidFill>
              </a:rPr>
              <a:t>따가울 때가 많아요</a:t>
            </a:r>
            <a:r>
              <a:rPr lang="en-US" altLang="ko-KR" sz="16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rgbClr val="F09082"/>
                </a:solidFill>
              </a:rPr>
              <a:t>아토피</a:t>
            </a:r>
            <a:r>
              <a:rPr lang="ko-KR" altLang="en-US" sz="1600" dirty="0"/>
              <a:t> 혹은 </a:t>
            </a:r>
            <a:r>
              <a:rPr lang="ko-KR" altLang="en-US" sz="1600" dirty="0" err="1">
                <a:solidFill>
                  <a:srgbClr val="F09082"/>
                </a:solidFill>
              </a:rPr>
              <a:t>알러지</a:t>
            </a:r>
            <a:r>
              <a:rPr lang="ko-KR" altLang="en-US" sz="1600" dirty="0" err="1"/>
              <a:t>가</a:t>
            </a:r>
            <a:r>
              <a:rPr lang="ko-KR" altLang="en-US" sz="1600" dirty="0"/>
              <a:t> 있어요</a:t>
            </a:r>
            <a:r>
              <a:rPr lang="en-US" altLang="ko-KR" sz="1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88023-F87D-4A37-A90C-B2B1E0679717}"/>
              </a:ext>
            </a:extLst>
          </p:cNvPr>
          <p:cNvSpPr txBox="1"/>
          <p:nvPr/>
        </p:nvSpPr>
        <p:spPr>
          <a:xfrm>
            <a:off x="6216773" y="210331"/>
            <a:ext cx="586929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제품별 설명이 어려워요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..</a:t>
            </a: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A6CD48"/>
                </a:highlight>
              </a:rPr>
              <a:t>어떤 제품을 사용해야 하나요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A6CD48"/>
                </a:highlight>
              </a:rPr>
              <a:t>?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건성 피부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 err="1">
                <a:solidFill>
                  <a:srgbClr val="F09082"/>
                </a:solidFill>
              </a:rPr>
              <a:t>유분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충분한 제품을 사용하세요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제품을 바른 후에도 </a:t>
            </a:r>
            <a:r>
              <a:rPr lang="ko-KR" altLang="en-US" sz="1600" dirty="0">
                <a:solidFill>
                  <a:srgbClr val="F09082"/>
                </a:solidFill>
              </a:rPr>
              <a:t>촉촉함</a:t>
            </a:r>
            <a:r>
              <a:rPr lang="ko-KR" altLang="en-US" sz="1600" dirty="0"/>
              <a:t>이 남는지 확인하세요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복합성 피부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부분 별로 제품을 </a:t>
            </a:r>
            <a:r>
              <a:rPr lang="ko-KR" altLang="en-US" sz="1600" dirty="0">
                <a:solidFill>
                  <a:srgbClr val="F09082"/>
                </a:solidFill>
              </a:rPr>
              <a:t>따로 쓰는 것을 추천</a:t>
            </a:r>
            <a:r>
              <a:rPr lang="ko-KR" altLang="en-US" sz="1600" dirty="0"/>
              <a:t>해요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더 </a:t>
            </a:r>
            <a:r>
              <a:rPr lang="ko-KR" altLang="en-US" sz="1600" dirty="0">
                <a:solidFill>
                  <a:srgbClr val="F09082"/>
                </a:solidFill>
              </a:rPr>
              <a:t>집중적으로 케어하고 싶은 부위에 맞춰서</a:t>
            </a:r>
            <a:endParaRPr lang="en-US" altLang="ko-KR" sz="1600" dirty="0">
              <a:solidFill>
                <a:srgbClr val="F09082"/>
              </a:solidFill>
            </a:endParaRPr>
          </a:p>
          <a:p>
            <a:pPr lvl="1"/>
            <a:r>
              <a:rPr lang="en-US" altLang="ko-KR" sz="1600" dirty="0">
                <a:solidFill>
                  <a:srgbClr val="F09082"/>
                </a:solidFill>
              </a:rPr>
              <a:t>    </a:t>
            </a:r>
            <a:r>
              <a:rPr lang="ko-KR" altLang="en-US" sz="1600" dirty="0"/>
              <a:t>고르는 것도 방법이에요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지성 피부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rgbClr val="F09082"/>
                </a:solidFill>
              </a:rPr>
              <a:t>수분감</a:t>
            </a:r>
            <a:r>
              <a:rPr lang="ko-KR" altLang="en-US" sz="1600" dirty="0"/>
              <a:t>이 많은 제품을 사용하세요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제품을 바른 후 끈적임이 덜 한지 확인하세요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민감성 피부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highlight>
                  <a:srgbClr val="F09082"/>
                </a:highlight>
              </a:rPr>
              <a:t>가장 정확한 진단은 의사와 상의하세요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F09082"/>
                </a:highlight>
              </a:rPr>
              <a:t>!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“</a:t>
            </a:r>
            <a:r>
              <a:rPr lang="ko-KR" altLang="en-US" sz="1600" dirty="0">
                <a:solidFill>
                  <a:srgbClr val="F09082"/>
                </a:solidFill>
              </a:rPr>
              <a:t>약산성</a:t>
            </a:r>
            <a:r>
              <a:rPr lang="en-US" altLang="ko-KR" sz="1600" dirty="0"/>
              <a:t>”, “</a:t>
            </a:r>
            <a:r>
              <a:rPr lang="ko-KR" altLang="en-US" sz="1600" dirty="0" err="1">
                <a:solidFill>
                  <a:srgbClr val="F09082"/>
                </a:solidFill>
              </a:rPr>
              <a:t>저자극</a:t>
            </a:r>
            <a:r>
              <a:rPr lang="en-US" altLang="ko-KR" sz="1600" dirty="0"/>
              <a:t>” </a:t>
            </a:r>
            <a:r>
              <a:rPr lang="ko-KR" altLang="en-US" sz="1600" dirty="0"/>
              <a:t>문구를 확인하세요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자신의 피부에 맞지 않는 성분을 숙지하시길 바라요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트러블</a:t>
            </a:r>
            <a:r>
              <a:rPr lang="en-US" altLang="ko-KR" sz="1600" dirty="0"/>
              <a:t>(</a:t>
            </a:r>
            <a:r>
              <a:rPr lang="ko-KR" altLang="en-US" sz="1600" dirty="0"/>
              <a:t>여드름 등</a:t>
            </a:r>
            <a:r>
              <a:rPr lang="en-US" altLang="ko-KR" sz="1600" dirty="0"/>
              <a:t>)</a:t>
            </a:r>
            <a:r>
              <a:rPr lang="ko-KR" altLang="en-US" sz="1600" dirty="0"/>
              <a:t> 피부 </a:t>
            </a:r>
            <a:r>
              <a:rPr lang="en-US" altLang="ko-KR" sz="1600" dirty="0"/>
              <a:t>: </a:t>
            </a:r>
            <a:r>
              <a:rPr lang="ko-KR" altLang="en-US" sz="1600" dirty="0"/>
              <a:t>치료가 보다는 </a:t>
            </a:r>
            <a:r>
              <a:rPr lang="ko-KR" altLang="en-US" sz="1600" dirty="0">
                <a:solidFill>
                  <a:srgbClr val="F09082"/>
                </a:solidFill>
              </a:rPr>
              <a:t>완화</a:t>
            </a:r>
            <a:r>
              <a:rPr lang="en-US" altLang="ko-KR" sz="1600" dirty="0"/>
              <a:t>/</a:t>
            </a:r>
            <a:r>
              <a:rPr lang="ko-KR" altLang="en-US" sz="1600" dirty="0">
                <a:solidFill>
                  <a:srgbClr val="F09082"/>
                </a:solidFill>
              </a:rPr>
              <a:t>예방</a:t>
            </a:r>
            <a:r>
              <a:rPr lang="ko-KR" altLang="en-US" sz="1600" dirty="0"/>
              <a:t> 목적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유분보다는 수분감을 채울 수 있는 제품을 추천해요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“</a:t>
            </a:r>
            <a:r>
              <a:rPr lang="ko-KR" altLang="en-US" sz="1600" dirty="0">
                <a:solidFill>
                  <a:srgbClr val="F09082"/>
                </a:solidFill>
              </a:rPr>
              <a:t>약산성</a:t>
            </a:r>
            <a:r>
              <a:rPr lang="en-US" altLang="ko-KR" sz="1600" dirty="0"/>
              <a:t>”, “</a:t>
            </a:r>
            <a:r>
              <a:rPr lang="ko-KR" altLang="en-US" sz="1600" dirty="0" err="1">
                <a:solidFill>
                  <a:srgbClr val="F09082"/>
                </a:solidFill>
              </a:rPr>
              <a:t>저자극</a:t>
            </a:r>
            <a:r>
              <a:rPr lang="en-US" altLang="ko-KR" sz="1600" dirty="0"/>
              <a:t>” </a:t>
            </a:r>
            <a:r>
              <a:rPr lang="ko-KR" altLang="en-US" sz="1600" dirty="0"/>
              <a:t>문구를 확인하세요</a:t>
            </a:r>
            <a:r>
              <a:rPr lang="en-US" altLang="ko-KR" sz="1600" dirty="0"/>
              <a:t>!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클렌징을 바꾸거나 각질 제거가 도움이 될 수 있어요</a:t>
            </a:r>
            <a:r>
              <a:rPr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216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0BD3F09-E7D7-490B-9B8C-A7AD38E111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건조한 피부 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겉이 거칠어요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주름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탄력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장벽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튼튼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F2AE1-C426-4F64-9527-3EB86777A2BA}"/>
              </a:ext>
            </a:extLst>
          </p:cNvPr>
          <p:cNvSpPr/>
          <p:nvPr/>
        </p:nvSpPr>
        <p:spPr>
          <a:xfrm>
            <a:off x="208429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27FF0-7154-461C-9BDC-89E6DFDE8A37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4E3A8B-B868-49F9-8B04-57A1E60A00DA}"/>
              </a:ext>
            </a:extLst>
          </p:cNvPr>
          <p:cNvSpPr/>
          <p:nvPr/>
        </p:nvSpPr>
        <p:spPr>
          <a:xfrm>
            <a:off x="3152214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EE086A-D552-4B24-99F0-200B3D1E639D}"/>
              </a:ext>
            </a:extLst>
          </p:cNvPr>
          <p:cNvSpPr/>
          <p:nvPr/>
        </p:nvSpPr>
        <p:spPr>
          <a:xfrm>
            <a:off x="9039786" y="2088775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B3AE48-B6E6-4957-AC4B-EAB2F8B63B17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세라마이드</a:t>
            </a:r>
            <a:r>
              <a:rPr lang="ko-KR" altLang="en-US" dirty="0"/>
              <a:t> 복합체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보습 장벽 크림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고농축 크림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FC29CA-CA68-4648-AAB0-A5704EB8D43A}"/>
              </a:ext>
            </a:extLst>
          </p:cNvPr>
          <p:cNvSpPr txBox="1"/>
          <p:nvPr/>
        </p:nvSpPr>
        <p:spPr>
          <a:xfrm>
            <a:off x="3152214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프로바이오틱스</a:t>
            </a:r>
            <a:r>
              <a:rPr lang="ko-KR" altLang="en-US" dirty="0"/>
              <a:t> </a:t>
            </a:r>
            <a:r>
              <a:rPr lang="ko-KR" altLang="en-US" dirty="0" err="1"/>
              <a:t>발효물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탄력 케어 전문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스킨케어 세트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AF1F58-F2FA-467F-8538-3CF1E52F8ACB}"/>
              </a:ext>
            </a:extLst>
          </p:cNvPr>
          <p:cNvSpPr txBox="1"/>
          <p:nvPr/>
        </p:nvSpPr>
        <p:spPr>
          <a:xfrm>
            <a:off x="6096347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달팽이 점액 </a:t>
            </a:r>
            <a:r>
              <a:rPr lang="ko-KR" altLang="en-US" dirty="0" err="1"/>
              <a:t>여과물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영양 가득 탄력 피부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앰플</a:t>
            </a:r>
            <a:r>
              <a:rPr lang="en-US" altLang="ko-KR" dirty="0"/>
              <a:t>, </a:t>
            </a:r>
            <a:r>
              <a:rPr lang="ko-KR" altLang="en-US" dirty="0"/>
              <a:t>아이크림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F2566-78A1-4DAE-9BE3-D84B7FD0EF40}"/>
              </a:ext>
            </a:extLst>
          </p:cNvPr>
          <p:cNvSpPr txBox="1"/>
          <p:nvPr/>
        </p:nvSpPr>
        <p:spPr>
          <a:xfrm>
            <a:off x="9039786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세라마이드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민감 피부 장벽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흡수력 좋은 크림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3A8A35-03E0-41A8-A204-FC621BD781D4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세라마이딘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44673-6EAA-4180-AE41-59882F79C470}"/>
              </a:ext>
            </a:extLst>
          </p:cNvPr>
          <p:cNvSpPr txBox="1"/>
          <p:nvPr/>
        </p:nvSpPr>
        <p:spPr>
          <a:xfrm>
            <a:off x="3152214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프로바이덤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397C96-E3CC-40FA-96FF-6A04F9931312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닥터지</a:t>
            </a:r>
            <a:r>
              <a:rPr lang="ko-KR" altLang="en-US" dirty="0"/>
              <a:t> </a:t>
            </a:r>
            <a:r>
              <a:rPr lang="ko-KR" altLang="en-US" dirty="0" err="1"/>
              <a:t>블랙스네일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AB3627-6984-4B66-911E-6CBF5BB67042}"/>
              </a:ext>
            </a:extLst>
          </p:cNvPr>
          <p:cNvSpPr txBox="1"/>
          <p:nvPr/>
        </p:nvSpPr>
        <p:spPr>
          <a:xfrm>
            <a:off x="9039786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에스트라</a:t>
            </a:r>
            <a:r>
              <a:rPr lang="ko-KR" altLang="en-US" dirty="0"/>
              <a:t> </a:t>
            </a:r>
            <a:r>
              <a:rPr lang="ko-KR" altLang="en-US" dirty="0" err="1"/>
              <a:t>아토베리어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056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D59F3D-B6CD-4801-85EF-85E1DCB8FF9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D5AFB1-3E51-404E-8F98-5D902DBA2AA6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58219D-C1FC-4C27-B6E9-0496F9D54EB0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0216E4-9333-41BA-AF22-48223F1FD5A8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0570A-8C98-41F1-8C07-64D87B0D1977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판테놀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알란토인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마데카소사이드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고농축 탄력 보습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F5B38-D8B1-4666-B6D2-1ACACB31F348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히알루론산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글라이신</a:t>
            </a:r>
            <a:r>
              <a:rPr lang="ko-KR" altLang="en-US" dirty="0"/>
              <a:t> 사포닌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주름개선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C3F8D-FDD1-4313-A4A3-60FEC56BE96C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비피다</a:t>
            </a:r>
            <a:r>
              <a:rPr lang="ko-KR" altLang="en-US" dirty="0"/>
              <a:t> </a:t>
            </a:r>
            <a:r>
              <a:rPr lang="ko-KR" altLang="en-US" dirty="0" err="1"/>
              <a:t>바이옴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갈색병</a:t>
            </a:r>
            <a:r>
              <a:rPr lang="ko-KR" altLang="en-US" dirty="0"/>
              <a:t> 앰플 </a:t>
            </a:r>
            <a:r>
              <a:rPr lang="en-US" altLang="ko-KR" dirty="0"/>
              <a:t># </a:t>
            </a:r>
            <a:r>
              <a:rPr lang="ko-KR" altLang="en-US" dirty="0" err="1"/>
              <a:t>쫀쫀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장벽 강화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C2E4C-2EFD-4C7D-B67B-4E53CA7563BE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매일 보습 </a:t>
            </a:r>
            <a:r>
              <a:rPr lang="en-US" altLang="ko-KR" dirty="0"/>
              <a:t># </a:t>
            </a:r>
            <a:r>
              <a:rPr lang="ko-KR" altLang="en-US" dirty="0"/>
              <a:t>화장발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r>
              <a:rPr lang="ko-KR" altLang="en-US" dirty="0"/>
              <a:t> 포뮬라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크림</a:t>
            </a:r>
            <a:r>
              <a:rPr lang="en-US" altLang="ko-KR" dirty="0"/>
              <a:t>/</a:t>
            </a:r>
            <a:r>
              <a:rPr lang="ko-KR" altLang="en-US" dirty="0"/>
              <a:t>로션 타입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C2E72C-03C6-4A02-A341-CF2ABEE3B702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건조한 피부 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겉이 거칠어요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주름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탄력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장벽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튼튼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E0FDF1-E3A8-4C99-9B23-51F2482ACEE8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리얼베리어</a:t>
            </a:r>
            <a:r>
              <a:rPr lang="ko-KR" altLang="en-US" dirty="0"/>
              <a:t> </a:t>
            </a:r>
            <a:r>
              <a:rPr lang="ko-KR" altLang="en-US" dirty="0" err="1"/>
              <a:t>익스트림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54E9C5-6433-4BD7-A43E-859503578864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유세린</a:t>
            </a:r>
            <a:r>
              <a:rPr lang="ko-KR" altLang="en-US" dirty="0"/>
              <a:t> </a:t>
            </a:r>
            <a:r>
              <a:rPr lang="ko-KR" altLang="en-US" dirty="0" err="1"/>
              <a:t>하이알루론산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622A4D-D514-4652-92B9-79387035267F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마녀공장 </a:t>
            </a:r>
            <a:r>
              <a:rPr lang="ko-KR" altLang="en-US" dirty="0" err="1"/>
              <a:t>비피다바이옴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6EBD50-119E-43C5-AAF9-86FEE07B293D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피지오겔</a:t>
            </a:r>
            <a:r>
              <a:rPr lang="ko-KR" altLang="en-US" dirty="0"/>
              <a:t> </a:t>
            </a:r>
            <a:r>
              <a:rPr lang="en-US" altLang="ko-KR" dirty="0"/>
              <a:t>DMT</a:t>
            </a:r>
          </a:p>
        </p:txBody>
      </p:sp>
    </p:spTree>
    <p:extLst>
      <p:ext uri="{BB962C8B-B14F-4D97-AF65-F5344CB8AC3E}">
        <p14:creationId xmlns:p14="http://schemas.microsoft.com/office/powerpoint/2010/main" val="369132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71DB16-064D-4D30-9639-CF641BE68770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C1D063-E953-4EE8-9DCE-4D764956CAD2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DEABAB-2723-4C14-9689-A2D0ACAFFF4F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BDBB8C-4EA2-4021-9F45-96112D1762EA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267547-9DA4-47B0-92BC-78F290A7E71F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어성초</a:t>
            </a:r>
            <a:r>
              <a:rPr lang="ko-KR" altLang="en-US" dirty="0"/>
              <a:t> </a:t>
            </a:r>
            <a:r>
              <a:rPr lang="ko-KR" altLang="en-US" dirty="0" err="1"/>
              <a:t>추추물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맑은 피부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온도 감소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에센스</a:t>
            </a:r>
            <a:r>
              <a:rPr lang="en-US" altLang="ko-KR" dirty="0"/>
              <a:t>, </a:t>
            </a:r>
            <a:r>
              <a:rPr lang="ko-KR" altLang="en-US" dirty="0"/>
              <a:t>수분크림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093A6C-01AD-428A-B9E4-C41BFD44FF39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이중기능 </a:t>
            </a:r>
            <a:r>
              <a:rPr lang="en-US" altLang="ko-KR" dirty="0"/>
              <a:t>#</a:t>
            </a:r>
            <a:r>
              <a:rPr lang="ko-KR" altLang="en-US" dirty="0"/>
              <a:t>미백</a:t>
            </a:r>
            <a:r>
              <a:rPr lang="en-US" altLang="ko-KR" dirty="0"/>
              <a:t>, </a:t>
            </a:r>
            <a:r>
              <a:rPr lang="ko-KR" altLang="en-US" dirty="0"/>
              <a:t>주름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병풀</a:t>
            </a:r>
            <a:r>
              <a:rPr lang="ko-KR" altLang="en-US" dirty="0"/>
              <a:t> 유효 성분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회복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크림</a:t>
            </a:r>
            <a:r>
              <a:rPr lang="en-US" altLang="ko-KR" dirty="0"/>
              <a:t> # </a:t>
            </a:r>
            <a:r>
              <a:rPr lang="ko-KR" altLang="en-US" dirty="0" err="1"/>
              <a:t>젤타입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2DA719-8C5B-4313-ACEE-3BF9012A8CC8}"/>
              </a:ext>
            </a:extLst>
          </p:cNvPr>
          <p:cNvSpPr txBox="1"/>
          <p:nvPr/>
        </p:nvSpPr>
        <p:spPr>
          <a:xfrm>
            <a:off x="6096000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5-cica # </a:t>
            </a:r>
            <a:r>
              <a:rPr lang="ko-KR" altLang="en-US" dirty="0" err="1"/>
              <a:t>식물유래성분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부드러운 발림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수딩크림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올인원有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클렌징폼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유분</a:t>
            </a:r>
            <a:r>
              <a:rPr lang="en-US" altLang="ko-KR" dirty="0"/>
              <a:t>/</a:t>
            </a:r>
            <a:r>
              <a:rPr lang="ko-KR" altLang="en-US" dirty="0"/>
              <a:t>피지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185C5-DF7F-4189-82B9-34F3D8BD1BE5}"/>
              </a:ext>
            </a:extLst>
          </p:cNvPr>
          <p:cNvSpPr txBox="1"/>
          <p:nvPr/>
        </p:nvSpPr>
        <p:spPr>
          <a:xfrm>
            <a:off x="9044268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시카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ko-KR" altLang="en-US" dirty="0" err="1"/>
              <a:t>판테놀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약산성 </a:t>
            </a:r>
            <a:r>
              <a:rPr lang="en-US" altLang="ko-KR" dirty="0"/>
              <a:t># No </a:t>
            </a:r>
            <a:r>
              <a:rPr lang="ko-KR" altLang="en-US" dirty="0"/>
              <a:t>실리콘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블랙</a:t>
            </a:r>
            <a:r>
              <a:rPr lang="en-US" altLang="ko-KR" dirty="0"/>
              <a:t>/</a:t>
            </a:r>
            <a:r>
              <a:rPr lang="ko-KR" altLang="en-US" dirty="0"/>
              <a:t>화이트헤드 감소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미스트有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274420-C8C2-46D4-A241-23C310A58F43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트러블 피부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여드름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붉은기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 따가움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물갈이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1A228D-7F66-4E26-8333-642ECE3BB767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구달</a:t>
            </a:r>
            <a:r>
              <a:rPr lang="ko-KR" altLang="en-US" dirty="0"/>
              <a:t> </a:t>
            </a:r>
            <a:r>
              <a:rPr lang="ko-KR" altLang="en-US" dirty="0" err="1"/>
              <a:t>어성초</a:t>
            </a:r>
            <a:r>
              <a:rPr lang="ko-KR" altLang="en-US" dirty="0"/>
              <a:t> 진정 수분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7400B9-D3DD-4A5A-AFDC-993D520DB6D7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시카페어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CC483-2A3B-4EAF-8B98-42442BA69BBA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닥터지</a:t>
            </a:r>
            <a:r>
              <a:rPr lang="ko-KR" altLang="en-US" dirty="0"/>
              <a:t> 레드 </a:t>
            </a:r>
            <a:r>
              <a:rPr lang="ko-KR" altLang="en-US" dirty="0" err="1"/>
              <a:t>블레미쉬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A6B977-51B3-4636-9798-0A9A4B9FA046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시카판테놀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237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8D6292-2FDC-4503-9610-0CB0EF092925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2DDCFB-94D7-4DB8-9ED8-DC8813B538EA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D8DB6-ABFE-43D9-9CE1-622A436129DF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D3BDD-4DE8-4E7A-8DEF-982EFDD16C8C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131F8-72C0-45B6-9C97-7A35DB7E773F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사철쑥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민감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회복 </a:t>
            </a:r>
            <a:r>
              <a:rPr lang="en-US" altLang="ko-KR" dirty="0"/>
              <a:t># </a:t>
            </a:r>
            <a:r>
              <a:rPr lang="ko-KR" altLang="en-US" dirty="0"/>
              <a:t>수분 부족 지성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수딩크림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쿨링감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붉은기</a:t>
            </a:r>
            <a:r>
              <a:rPr lang="ko-KR" altLang="en-US" dirty="0"/>
              <a:t> 완화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5EB94-6BCA-400B-9070-7361571828CE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전성분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가지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민감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토너</a:t>
            </a:r>
            <a:r>
              <a:rPr lang="en-US" altLang="ko-KR" dirty="0"/>
              <a:t>, </a:t>
            </a:r>
            <a:r>
              <a:rPr lang="ko-KR" altLang="en-US" dirty="0"/>
              <a:t>클렌징폼有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반투명 크림 타입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64D0D-3638-4517-9D08-677139753617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물갈이 </a:t>
            </a:r>
            <a:r>
              <a:rPr lang="en-US" altLang="ko-KR" dirty="0"/>
              <a:t># </a:t>
            </a:r>
            <a:r>
              <a:rPr lang="ko-KR" altLang="en-US" dirty="0" err="1"/>
              <a:t>급민감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자생력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/>
              <a:t>보호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3652D-1187-47F2-99B1-5FB8BED7E826}"/>
              </a:ext>
            </a:extLst>
          </p:cNvPr>
          <p:cNvSpPr txBox="1"/>
          <p:nvPr/>
        </p:nvSpPr>
        <p:spPr>
          <a:xfrm>
            <a:off x="9044268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진정 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장벽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건조로 인한 가려움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A3D97-0A49-41FC-A78F-4C3B2032C36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트러블 피부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여드름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붉은기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 따가움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물갈이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C8A3A3-2938-4629-B66F-E584A5E322D0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</a:t>
            </a:r>
            <a:r>
              <a:rPr lang="ko-KR" altLang="en-US" dirty="0" err="1"/>
              <a:t>사철쑥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20A81-F9F2-4BE6-A43F-6396946340EA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</a:t>
            </a:r>
            <a:r>
              <a:rPr lang="ko-KR" altLang="en-US" dirty="0" err="1"/>
              <a:t>티트리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10CF8E-463E-4FE4-BDA4-B4BE4D149C64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에스트라</a:t>
            </a:r>
            <a:r>
              <a:rPr lang="ko-KR" altLang="en-US" dirty="0"/>
              <a:t> 에이 </a:t>
            </a:r>
            <a:r>
              <a:rPr lang="ko-KR" altLang="en-US" dirty="0" err="1"/>
              <a:t>시카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F671AF-2C43-4113-A3B0-1881D2659F47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피지오겔</a:t>
            </a:r>
            <a:r>
              <a:rPr lang="ko-KR" altLang="en-US" dirty="0"/>
              <a:t> 레드 </a:t>
            </a:r>
            <a:r>
              <a:rPr lang="ko-KR" altLang="en-US" dirty="0" err="1"/>
              <a:t>수딩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60339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EFBAA3-E8FF-4C49-B147-9C07FA5B37A6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000E4E-E4E8-426C-892F-DD502636045E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F834A4-663A-4525-809D-D1C1D36BFE48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8F081A-F121-4287-BD1C-1AE50DEA6111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4C4604-38B8-40BC-9862-645DDAEA4538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최적의 비타민 함량</a:t>
            </a:r>
            <a:endParaRPr lang="en-US" altLang="ko-KR" dirty="0"/>
          </a:p>
          <a:p>
            <a:r>
              <a:rPr lang="en-US" altLang="ko-KR" dirty="0"/>
              <a:t># 2</a:t>
            </a:r>
            <a:r>
              <a:rPr lang="ko-KR" altLang="en-US" dirty="0"/>
              <a:t>주 잡티 </a:t>
            </a:r>
            <a:r>
              <a:rPr lang="ko-KR" altLang="en-US" dirty="0" err="1"/>
              <a:t>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톤업크림</a:t>
            </a:r>
            <a:r>
              <a:rPr lang="en-US" altLang="ko-KR" dirty="0"/>
              <a:t>, </a:t>
            </a:r>
            <a:r>
              <a:rPr lang="ko-KR" altLang="en-US" dirty="0"/>
              <a:t>마스크팩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601D1D-3E2B-4B60-880D-9E9739D26B1B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고농축 비타민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기미 잡티 집중 케어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0A818-B0D0-4793-8A79-AE0983A45FFD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나이아신아마이드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각질정돈 </a:t>
            </a:r>
            <a:r>
              <a:rPr lang="en-US" altLang="ko-KR" dirty="0"/>
              <a:t># </a:t>
            </a:r>
            <a:r>
              <a:rPr lang="ko-KR" altLang="en-US" dirty="0" err="1"/>
              <a:t>촉촉보습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r>
              <a:rPr lang="ko-KR" altLang="en-US" dirty="0"/>
              <a:t> 에센스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B9F38-9E6B-4ADF-BA21-6E96FDBE5C86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갈락토미나이신</a:t>
            </a:r>
            <a:endParaRPr lang="en-US" altLang="ko-KR" dirty="0"/>
          </a:p>
          <a:p>
            <a:r>
              <a:rPr lang="en-US" altLang="ko-KR" dirty="0"/>
              <a:t># 2</a:t>
            </a:r>
            <a:r>
              <a:rPr lang="ko-KR" altLang="en-US" dirty="0"/>
              <a:t>주 투명 미백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토너</a:t>
            </a:r>
            <a:r>
              <a:rPr lang="en-US" altLang="ko-KR" dirty="0"/>
              <a:t>, </a:t>
            </a:r>
            <a:r>
              <a:rPr lang="ko-KR" altLang="en-US" dirty="0"/>
              <a:t>마스크팩</a:t>
            </a:r>
            <a:r>
              <a:rPr lang="en-US" altLang="ko-KR" dirty="0"/>
              <a:t>, </a:t>
            </a:r>
            <a:r>
              <a:rPr lang="ko-KR" altLang="en-US" dirty="0" err="1"/>
              <a:t>필링젤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2792C-4F25-4658-A74A-B423CDEF22B5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미백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생기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톤업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잡티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기미 완화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047E56-1788-4209-8626-3BEBFB9A5E2D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구달</a:t>
            </a:r>
            <a:r>
              <a:rPr lang="en-US" altLang="ko-KR" dirty="0"/>
              <a:t> </a:t>
            </a:r>
            <a:r>
              <a:rPr lang="ko-KR" altLang="en-US" dirty="0" err="1"/>
              <a:t>청귤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7488A0-A7F5-4053-B9A9-89EF7CA8790F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비타드롭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94A718-5295-4A3B-8B5D-D90C6D5C1790}"/>
              </a:ext>
            </a:extLst>
          </p:cNvPr>
          <p:cNvSpPr txBox="1"/>
          <p:nvPr/>
        </p:nvSpPr>
        <p:spPr>
          <a:xfrm>
            <a:off x="6087035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로벡틴</a:t>
            </a:r>
            <a:r>
              <a:rPr lang="ko-KR" altLang="en-US" dirty="0"/>
              <a:t> </a:t>
            </a:r>
            <a:r>
              <a:rPr lang="ko-KR" altLang="en-US" dirty="0" err="1"/>
              <a:t>엑티베이팅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A361B9-46CB-42A7-915D-0350507EE1CA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마녀공장 </a:t>
            </a:r>
            <a:r>
              <a:rPr lang="ko-KR" altLang="en-US" dirty="0" err="1"/>
              <a:t>갈락토미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95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839040-9039-4A4A-BD7B-61EE4FEF0031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302C8C-5865-440F-B150-511545FA528E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9742FD-FA87-4140-A200-67532650F0D7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384531-91CC-4D8F-BBEE-72289FCE2EC8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7E3AD2-612A-4474-AA44-82A14F1EB6CB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기미</a:t>
            </a:r>
            <a:r>
              <a:rPr lang="en-US" altLang="ko-KR" dirty="0"/>
              <a:t>/</a:t>
            </a:r>
            <a:r>
              <a:rPr lang="ko-KR" altLang="en-US" dirty="0"/>
              <a:t>모공 </a:t>
            </a:r>
            <a:r>
              <a:rPr lang="ko-KR" altLang="en-US" dirty="0" err="1"/>
              <a:t>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피부결</a:t>
            </a:r>
            <a:r>
              <a:rPr lang="en-US" altLang="ko-KR" dirty="0"/>
              <a:t>/</a:t>
            </a:r>
            <a:r>
              <a:rPr lang="ko-KR" altLang="en-US" dirty="0"/>
              <a:t>톤 정돈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가볍지만 충분한 보습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88ED1C-F00A-4EEB-987A-BBD461FA29BC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유해성분 </a:t>
            </a:r>
            <a:r>
              <a:rPr lang="en-US" altLang="ko-KR" dirty="0"/>
              <a:t>ZERO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집중미백세럼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비타민폭탄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브라이트닝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96C564-8AB3-4172-A74A-C58E92DEB4CC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전성분표기</a:t>
            </a:r>
            <a:r>
              <a:rPr lang="en-US" altLang="ko-KR" dirty="0"/>
              <a:t>(</a:t>
            </a:r>
            <a:r>
              <a:rPr lang="ko-KR" altLang="en-US" dirty="0" err="1"/>
              <a:t>착한성분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피부결</a:t>
            </a:r>
            <a:r>
              <a:rPr lang="en-US" altLang="ko-KR" dirty="0"/>
              <a:t>/</a:t>
            </a:r>
            <a:r>
              <a:rPr lang="ko-KR" altLang="en-US" dirty="0"/>
              <a:t>톤 정돈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잡티개선 </a:t>
            </a:r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3125B-8BC4-4EA8-B8B9-BC3AC1191D60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화이트닝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브라이트닝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끈적임 없는 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핑크빛</a:t>
            </a:r>
            <a:r>
              <a:rPr lang="ko-KR" altLang="en-US" dirty="0"/>
              <a:t> 생기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DA8B75-7667-4A3C-BC04-C65620EC565C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미백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생기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톤업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잡티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기미 완화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913DF-9CE1-469B-A647-02C7B528939D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비타민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2B4A36-6423-4DDC-B501-13741B1DBC38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당근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052AD1-A5B5-4964-A4B9-386C715EC778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아이소이 </a:t>
            </a:r>
            <a:r>
              <a:rPr lang="ko-KR" altLang="en-US" dirty="0" err="1"/>
              <a:t>블레미쉬케어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C466FD-2357-4377-86C8-BCB696C18D1F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CNP </a:t>
            </a:r>
            <a:r>
              <a:rPr lang="ko-KR" altLang="en-US" dirty="0" err="1"/>
              <a:t>비타비</a:t>
            </a:r>
            <a:r>
              <a:rPr lang="ko-KR" altLang="en-US" dirty="0"/>
              <a:t> 에너지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154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1BEF16-9E82-4E6A-B1A3-E301D37AB3B8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ADC18-DE5A-4D5F-B83F-1C6BE806D11B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A3B749-78C5-4CE4-AD9D-9F2710D2ABA6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37C5C6-D871-4307-A522-6777EF2295A6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372C6-E5AE-461E-A361-167E9BF60043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수분바이옴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수분 체질개선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촘촘한 수분 공급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 워터 크림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E1A2A8-C2D8-4AA0-A89B-7146CB77A45F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밀림 번들거림 </a:t>
            </a:r>
            <a:r>
              <a:rPr lang="en-US" altLang="ko-KR" dirty="0"/>
              <a:t>DOWN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유수분</a:t>
            </a:r>
            <a:r>
              <a:rPr lang="ko-KR" altLang="en-US" dirty="0"/>
              <a:t> 밸런스 조절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시원한 </a:t>
            </a:r>
            <a:r>
              <a:rPr lang="ko-KR" altLang="en-US" dirty="0" err="1"/>
              <a:t>젤타입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65731-A0CC-47C0-A390-841E25C9E83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피부온도저하</a:t>
            </a:r>
            <a:endParaRPr lang="en-US" altLang="ko-KR" dirty="0"/>
          </a:p>
          <a:p>
            <a:r>
              <a:rPr lang="en-US" altLang="ko-KR" dirty="0"/>
              <a:t># 24</a:t>
            </a:r>
            <a:r>
              <a:rPr lang="ko-KR" altLang="en-US" dirty="0"/>
              <a:t>시간 수분 지속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</a:t>
            </a:r>
            <a:r>
              <a:rPr lang="ko-KR" altLang="en-US" dirty="0" err="1"/>
              <a:t>투명감</a:t>
            </a:r>
            <a:r>
              <a:rPr lang="ko-KR" altLang="en-US" dirty="0"/>
              <a:t> 개선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A532DC-6B2F-4181-989C-AEB2ABF2283B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슈퍼 사이즈 가성비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수딩젤타입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피부진정 및 보습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7F659-5E6A-426F-8453-0917A1ED0FBA}"/>
              </a:ext>
            </a:extLst>
          </p:cNvPr>
          <p:cNvSpPr txBox="1"/>
          <p:nvPr/>
        </p:nvSpPr>
        <p:spPr>
          <a:xfrm>
            <a:off x="73571" y="106501"/>
            <a:ext cx="1065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가벼운 수분 크림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여름용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아침용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highlight>
                  <a:srgbClr val="A6CD48"/>
                </a:highlight>
              </a:rPr>
              <a:t>속당김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highlight>
                  <a:srgbClr val="A6CD48"/>
                </a:highlight>
              </a:rPr>
              <a:t>수분부족지성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A6CD48"/>
                </a:highlight>
              </a:rPr>
              <a:t>)</a:t>
            </a:r>
            <a:endParaRPr lang="ko-KR" altLang="en-US" sz="3200" dirty="0">
              <a:solidFill>
                <a:schemeClr val="bg1"/>
              </a:solidFill>
              <a:highlight>
                <a:srgbClr val="A6CD48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132C0-093A-48CC-8D89-75224A6453AB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하이드라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9B7F0B-37EC-496C-9D27-AC1882D73CCD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리얼베리어</a:t>
            </a:r>
            <a:r>
              <a:rPr lang="ko-KR" altLang="en-US" dirty="0"/>
              <a:t> </a:t>
            </a:r>
            <a:r>
              <a:rPr lang="ko-KR" altLang="en-US" dirty="0" err="1"/>
              <a:t>수딩젤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34935-98CB-442C-B8BF-F9DAA9CF3488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세라마이드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EC6C2F-5A5F-4770-8720-74AEDA04FA62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엔젤아쿠아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5253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797</Words>
  <Application>Microsoft Office PowerPoint</Application>
  <PresentationFormat>와이드스크린</PresentationFormat>
  <Paragraphs>196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소령</dc:creator>
  <cp:lastModifiedBy>김 소령</cp:lastModifiedBy>
  <cp:revision>34</cp:revision>
  <dcterms:created xsi:type="dcterms:W3CDTF">2020-06-05T10:50:53Z</dcterms:created>
  <dcterms:modified xsi:type="dcterms:W3CDTF">2020-06-08T09:55:15Z</dcterms:modified>
</cp:coreProperties>
</file>